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E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33531" t="11938" r="23578" b="11840"/>
          <a:stretch>
            <a:fillRect/>
          </a:stretch>
        </p:blipFill>
        <p:spPr>
          <a:xfrm>
            <a:off x="3082925" y="233045"/>
            <a:ext cx="4652010" cy="62007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803650" y="1083945"/>
            <a:ext cx="246380" cy="257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0730" y="3065145"/>
            <a:ext cx="246380" cy="257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12385" y="4157345"/>
            <a:ext cx="246380" cy="257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588250" y="826135"/>
            <a:ext cx="246380" cy="257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910965" y="973455"/>
            <a:ext cx="3810000" cy="245745"/>
          </a:xfrm>
          <a:prstGeom prst="straightConnector1">
            <a:avLst/>
          </a:prstGeom>
          <a:ln w="66675">
            <a:solidFill>
              <a:schemeClr val="accent4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428365" y="1227455"/>
            <a:ext cx="482600" cy="1930400"/>
          </a:xfrm>
          <a:prstGeom prst="straightConnector1">
            <a:avLst/>
          </a:prstGeom>
          <a:ln w="66675"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11220" y="3216910"/>
            <a:ext cx="1786890" cy="1058545"/>
          </a:xfrm>
          <a:prstGeom prst="straightConnector1">
            <a:avLst/>
          </a:prstGeom>
          <a:ln w="66675">
            <a:solidFill>
              <a:schemeClr val="accent2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3698875" y="3949700"/>
            <a:ext cx="718185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LINK2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050030" y="1962150"/>
            <a:ext cx="71818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LINK3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417820" y="605155"/>
            <a:ext cx="718185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LINK4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33531" t="11938" r="23578" b="11840"/>
          <a:stretch>
            <a:fillRect/>
          </a:stretch>
        </p:blipFill>
        <p:spPr>
          <a:xfrm>
            <a:off x="3082925" y="233045"/>
            <a:ext cx="4652010" cy="6200775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>
            <a:off x="5320665" y="4043045"/>
            <a:ext cx="1036320" cy="635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5320665" y="3101340"/>
            <a:ext cx="14605" cy="935355"/>
          </a:xfrm>
          <a:prstGeom prst="straightConnector1">
            <a:avLst/>
          </a:prstGeom>
          <a:ln w="476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5320665" y="3552825"/>
            <a:ext cx="243840" cy="49657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6480175" y="3862070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X0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607050" y="3184525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Y0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00320" y="2656205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Z0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779770" y="2656205"/>
            <a:ext cx="1783080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机械臂基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12000" contrast="24000"/>
          </a:blip>
          <a:srcRect l="865" t="15074" r="296" b="25215"/>
          <a:stretch>
            <a:fillRect/>
          </a:stretch>
        </p:blipFill>
        <p:spPr>
          <a:xfrm rot="21300000">
            <a:off x="1336040" y="946150"/>
            <a:ext cx="10032365" cy="454596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93895" y="4405630"/>
            <a:ext cx="1036320" cy="635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5110480" y="4536440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X0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483100" y="3476625"/>
            <a:ext cx="10795" cy="929005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261485" y="298704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Y0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83100" y="3863975"/>
            <a:ext cx="864870" cy="535305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5408930" y="3627120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X1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037965" y="3660775"/>
            <a:ext cx="466725" cy="738505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3720465" y="320294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Y1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387850" y="4321175"/>
            <a:ext cx="202565" cy="20256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50715" y="4384675"/>
            <a:ext cx="75565" cy="75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3582670" y="5189855"/>
            <a:ext cx="1459865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17"/>
              <p:cNvSpPr txBox="1"/>
              <p:nvPr/>
            </p:nvSpPr>
            <p:spPr>
              <a:xfrm>
                <a:off x="6177280" y="4091940"/>
                <a:ext cx="350520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8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80" y="4091940"/>
                <a:ext cx="35052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>
            <a:off x="4716145" y="4243070"/>
            <a:ext cx="143510" cy="156210"/>
          </a:xfrm>
          <a:prstGeom prst="arc">
            <a:avLst>
              <a:gd name="adj1" fmla="val 16200000"/>
              <a:gd name="adj2" fmla="val 35515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916170" y="4258310"/>
            <a:ext cx="1223645" cy="40640"/>
          </a:xfrm>
          <a:prstGeom prst="straightConnector1">
            <a:avLst/>
          </a:prstGeom>
          <a:ln w="12700" cmpd="sng">
            <a:solidFill>
              <a:schemeClr val="accent4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6A1BA042BE1CE4BECA0E4D855B16552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408045" y="940435"/>
            <a:ext cx="6268720" cy="470154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622415" y="3427095"/>
            <a:ext cx="1036320" cy="6350"/>
          </a:xfrm>
          <a:prstGeom prst="straightConnector1">
            <a:avLst/>
          </a:prstGeom>
          <a:ln w="47625">
            <a:solidFill>
              <a:srgbClr val="F61E08">
                <a:alpha val="7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7240905" y="2261870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X2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2415" y="2630170"/>
            <a:ext cx="655955" cy="80899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7705090" y="3246120"/>
            <a:ext cx="464185" cy="368300"/>
          </a:xfrm>
          <a:prstGeom prst="rect">
            <a:avLst/>
          </a:prstGeom>
          <a:solidFill>
            <a:srgbClr val="FF0000">
              <a:alpha val="69000"/>
            </a:srgb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X1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10985" y="3423285"/>
            <a:ext cx="756920" cy="65024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7367905" y="409448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Y2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5523865" y="4073525"/>
            <a:ext cx="1459865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7912735" y="2834640"/>
                <a:ext cx="350520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35" y="2834640"/>
                <a:ext cx="35052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6775450" y="3156585"/>
            <a:ext cx="204470" cy="282575"/>
          </a:xfrm>
          <a:prstGeom prst="arc">
            <a:avLst>
              <a:gd name="adj1" fmla="val 16200000"/>
              <a:gd name="adj2" fmla="val 35515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6983730" y="3018790"/>
            <a:ext cx="929005" cy="227330"/>
          </a:xfrm>
          <a:prstGeom prst="straightConnector1">
            <a:avLst/>
          </a:prstGeom>
          <a:ln w="12700" cmpd="sng">
            <a:solidFill>
              <a:schemeClr val="accent4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1"/>
          </p:cNvCxnSpPr>
          <p:nvPr/>
        </p:nvCxnSpPr>
        <p:spPr>
          <a:xfrm>
            <a:off x="6557645" y="3357880"/>
            <a:ext cx="140970" cy="14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" idx="7"/>
            <a:endCxn id="19" idx="3"/>
          </p:cNvCxnSpPr>
          <p:nvPr/>
        </p:nvCxnSpPr>
        <p:spPr>
          <a:xfrm flipH="1">
            <a:off x="6557645" y="3357880"/>
            <a:ext cx="142875" cy="1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6616065" y="2524125"/>
            <a:ext cx="6350" cy="915035"/>
          </a:xfrm>
          <a:prstGeom prst="straightConnector1">
            <a:avLst/>
          </a:prstGeom>
          <a:ln w="47625">
            <a:solidFill>
              <a:schemeClr val="accent1">
                <a:lumMod val="60000"/>
                <a:lumOff val="40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6386830" y="2123440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Z1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527800" y="3328035"/>
            <a:ext cx="202565" cy="202565"/>
            <a:chOff x="6910" y="6805"/>
            <a:chExt cx="319" cy="319"/>
          </a:xfrm>
        </p:grpSpPr>
        <p:sp>
          <p:nvSpPr>
            <p:cNvPr id="19" name="Oval 18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Box 33"/>
          <p:cNvSpPr txBox="1"/>
          <p:nvPr/>
        </p:nvSpPr>
        <p:spPr>
          <a:xfrm>
            <a:off x="6005830" y="3328035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Z2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6B5A6CEA3F65464983516F790311FAE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8255" y="2002155"/>
            <a:ext cx="5801995" cy="435165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533265" y="4246245"/>
            <a:ext cx="1036320" cy="6350"/>
          </a:xfrm>
          <a:prstGeom prst="straightConnector1">
            <a:avLst/>
          </a:prstGeom>
          <a:ln w="47625">
            <a:solidFill>
              <a:srgbClr val="F61E08">
                <a:alpha val="7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5189220" y="3449320"/>
            <a:ext cx="464185" cy="368300"/>
          </a:xfrm>
          <a:prstGeom prst="rect">
            <a:avLst/>
          </a:prstGeom>
          <a:solidFill>
            <a:srgbClr val="FF0000">
              <a:alpha val="69000"/>
            </a:srgb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X2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33265" y="3449320"/>
            <a:ext cx="655955" cy="808990"/>
          </a:xfrm>
          <a:prstGeom prst="straightConnector1">
            <a:avLst/>
          </a:prstGeom>
          <a:ln w="47625">
            <a:solidFill>
              <a:srgbClr val="F61E08">
                <a:alpha val="68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5615940" y="4065270"/>
            <a:ext cx="464185" cy="368300"/>
          </a:xfrm>
          <a:prstGeom prst="rect">
            <a:avLst/>
          </a:prstGeom>
          <a:solidFill>
            <a:srgbClr val="FF0000">
              <a:alpha val="69000"/>
            </a:srgb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X1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21835" y="4242435"/>
            <a:ext cx="756920" cy="65024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  <a:alpha val="68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5278755" y="491363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  <a:alpha val="69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Y2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591560" y="2159000"/>
            <a:ext cx="1527810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5823585" y="3653790"/>
                <a:ext cx="350520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85" y="3653790"/>
                <a:ext cx="35052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4686300" y="3975735"/>
            <a:ext cx="204470" cy="282575"/>
          </a:xfrm>
          <a:prstGeom prst="arc">
            <a:avLst>
              <a:gd name="adj1" fmla="val 16200000"/>
              <a:gd name="adj2" fmla="val 35515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4894580" y="3837940"/>
            <a:ext cx="929005" cy="227330"/>
          </a:xfrm>
          <a:prstGeom prst="straightConnector1">
            <a:avLst/>
          </a:prstGeom>
          <a:ln w="38100" cmpd="sng">
            <a:solidFill>
              <a:schemeClr val="accent4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68495" y="4177030"/>
            <a:ext cx="140970" cy="14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468495" y="4177030"/>
            <a:ext cx="142875" cy="1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526915" y="3343275"/>
            <a:ext cx="6350" cy="915035"/>
          </a:xfrm>
          <a:prstGeom prst="straightConnector1">
            <a:avLst/>
          </a:prstGeom>
          <a:ln w="47625">
            <a:solidFill>
              <a:schemeClr val="accent1">
                <a:lumMod val="60000"/>
                <a:lumOff val="40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4297680" y="2942590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Z1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38650" y="4147185"/>
            <a:ext cx="202565" cy="202565"/>
            <a:chOff x="6910" y="6805"/>
            <a:chExt cx="319" cy="319"/>
          </a:xfrm>
        </p:grpSpPr>
        <p:sp>
          <p:nvSpPr>
            <p:cNvPr id="19" name="Oval 18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Box 33"/>
          <p:cNvSpPr txBox="1"/>
          <p:nvPr/>
        </p:nvSpPr>
        <p:spPr>
          <a:xfrm>
            <a:off x="3916680" y="4147185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Z2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861685" y="2429510"/>
            <a:ext cx="728345" cy="73914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313680" y="2489200"/>
            <a:ext cx="495300" cy="76200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747385" y="2315845"/>
            <a:ext cx="202565" cy="202565"/>
            <a:chOff x="6910" y="6805"/>
            <a:chExt cx="319" cy="319"/>
          </a:xfrm>
        </p:grpSpPr>
        <p:sp>
          <p:nvSpPr>
            <p:cNvPr id="12" name="Oval 11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 flipV="1">
            <a:off x="5876925" y="1729740"/>
            <a:ext cx="437515" cy="670560"/>
          </a:xfrm>
          <a:prstGeom prst="line">
            <a:avLst/>
          </a:prstGeom>
          <a:ln w="28575" cmpd="sng">
            <a:solidFill>
              <a:srgbClr val="F61E08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4"/>
          <p:cNvSpPr txBox="1"/>
          <p:nvPr/>
        </p:nvSpPr>
        <p:spPr>
          <a:xfrm>
            <a:off x="6541770" y="3244850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X3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4894580" y="257429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Y3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5157470" y="1860550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Z3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Arc 40"/>
          <p:cNvSpPr/>
          <p:nvPr/>
        </p:nvSpPr>
        <p:spPr>
          <a:xfrm>
            <a:off x="5836285" y="2172970"/>
            <a:ext cx="419735" cy="523875"/>
          </a:xfrm>
          <a:prstGeom prst="arc">
            <a:avLst>
              <a:gd name="adj1" fmla="val 16200000"/>
              <a:gd name="adj2" fmla="val 4310768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757035" y="2061210"/>
                <a:ext cx="350520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35" y="2061210"/>
                <a:ext cx="35052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 flipH="1">
            <a:off x="6256020" y="2286000"/>
            <a:ext cx="481330" cy="114300"/>
          </a:xfrm>
          <a:prstGeom prst="straightConnector1">
            <a:avLst/>
          </a:prstGeom>
          <a:ln w="41275" cmpd="sng">
            <a:solidFill>
              <a:schemeClr val="accent4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0650" y="1860550"/>
            <a:ext cx="5801995" cy="435165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156835" y="2819400"/>
            <a:ext cx="494665" cy="721360"/>
          </a:xfrm>
          <a:prstGeom prst="straightConnector1">
            <a:avLst/>
          </a:prstGeom>
          <a:ln w="47625">
            <a:solidFill>
              <a:srgbClr val="F61E08">
                <a:alpha val="7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62550" y="3517900"/>
            <a:ext cx="685800" cy="55880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  <a:alpha val="7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067935" y="3441065"/>
            <a:ext cx="202565" cy="202565"/>
            <a:chOff x="6910" y="6805"/>
            <a:chExt cx="319" cy="319"/>
          </a:xfrm>
        </p:grpSpPr>
        <p:sp>
          <p:nvSpPr>
            <p:cNvPr id="15" name="Oval 14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 flipV="1">
            <a:off x="5848350" y="1720850"/>
            <a:ext cx="552450" cy="717550"/>
          </a:xfrm>
          <a:prstGeom prst="line">
            <a:avLst/>
          </a:prstGeom>
          <a:ln w="28575" cmpd="sng">
            <a:solidFill>
              <a:srgbClr val="F61E08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4"/>
          <p:cNvSpPr txBox="1"/>
          <p:nvPr/>
        </p:nvSpPr>
        <p:spPr>
          <a:xfrm>
            <a:off x="4937125" y="2638425"/>
            <a:ext cx="464185" cy="368300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X3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5314315" y="4163695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Y3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4537710" y="3358515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Z3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Arc 40"/>
          <p:cNvSpPr/>
          <p:nvPr/>
        </p:nvSpPr>
        <p:spPr>
          <a:xfrm>
            <a:off x="5971540" y="2069465"/>
            <a:ext cx="419735" cy="523875"/>
          </a:xfrm>
          <a:prstGeom prst="arc">
            <a:avLst>
              <a:gd name="adj1" fmla="val 16200000"/>
              <a:gd name="adj2" fmla="val 4310768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953885" y="1958340"/>
                <a:ext cx="350520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885" y="1958340"/>
                <a:ext cx="35052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 flipH="1">
            <a:off x="6452870" y="2183130"/>
            <a:ext cx="481330" cy="114300"/>
          </a:xfrm>
          <a:prstGeom prst="straightConnector1">
            <a:avLst/>
          </a:prstGeom>
          <a:ln w="41275" cmpd="sng">
            <a:solidFill>
              <a:schemeClr val="accent4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5389880" y="1929130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Z4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848350" y="2438400"/>
            <a:ext cx="882650" cy="27305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651500" y="2438400"/>
            <a:ext cx="196850" cy="76835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68975" y="2326640"/>
            <a:ext cx="202565" cy="202565"/>
            <a:chOff x="6910" y="6805"/>
            <a:chExt cx="319" cy="319"/>
          </a:xfrm>
        </p:grpSpPr>
        <p:sp>
          <p:nvSpPr>
            <p:cNvPr id="18" name="Oval 17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Box 25"/>
          <p:cNvSpPr txBox="1"/>
          <p:nvPr/>
        </p:nvSpPr>
        <p:spPr>
          <a:xfrm>
            <a:off x="6731000" y="2638425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X4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5393690" y="324485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Y4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710940" y="2183130"/>
            <a:ext cx="1527810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91" name="Straight Connector 90"/>
          <p:cNvCxnSpPr/>
          <p:nvPr/>
        </p:nvCxnSpPr>
        <p:spPr>
          <a:xfrm>
            <a:off x="8124190" y="3118485"/>
            <a:ext cx="2512060" cy="848360"/>
          </a:xfrm>
          <a:prstGeom prst="line">
            <a:avLst/>
          </a:prstGeom>
          <a:ln w="28575" cmpd="sng">
            <a:solidFill>
              <a:srgbClr val="F61E08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rcRect l="26519" t="6917"/>
          <a:stretch>
            <a:fillRect/>
          </a:stretch>
        </p:blipFill>
        <p:spPr>
          <a:xfrm>
            <a:off x="4199255" y="2161540"/>
            <a:ext cx="4263390" cy="4050665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5389880" y="1929130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Z4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848350" y="2438400"/>
            <a:ext cx="882650" cy="27305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651500" y="2438400"/>
            <a:ext cx="196850" cy="76835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68975" y="2326640"/>
            <a:ext cx="202565" cy="202565"/>
            <a:chOff x="6910" y="6805"/>
            <a:chExt cx="319" cy="319"/>
          </a:xfrm>
        </p:grpSpPr>
        <p:sp>
          <p:nvSpPr>
            <p:cNvPr id="18" name="Oval 17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Box 25"/>
          <p:cNvSpPr txBox="1"/>
          <p:nvPr/>
        </p:nvSpPr>
        <p:spPr>
          <a:xfrm>
            <a:off x="6731000" y="2638425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X4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5393690" y="324485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Y4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7666990" y="4422775"/>
            <a:ext cx="1527810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574280" y="2609215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Z5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032750" y="3118485"/>
            <a:ext cx="882650" cy="27305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835900" y="3118485"/>
            <a:ext cx="196850" cy="76835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53375" y="3006725"/>
            <a:ext cx="202565" cy="202565"/>
            <a:chOff x="6910" y="6805"/>
            <a:chExt cx="319" cy="319"/>
          </a:xfrm>
        </p:grpSpPr>
        <p:sp>
          <p:nvSpPr>
            <p:cNvPr id="9" name="Oval 8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Box 31"/>
          <p:cNvSpPr txBox="1"/>
          <p:nvPr/>
        </p:nvSpPr>
        <p:spPr>
          <a:xfrm>
            <a:off x="8915400" y="3318510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X5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7578090" y="3924935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Y5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5150485" y="4852035"/>
            <a:ext cx="1036320" cy="6350"/>
          </a:xfrm>
          <a:prstGeom prst="straightConnector1">
            <a:avLst/>
          </a:prstGeom>
          <a:ln w="47625">
            <a:solidFill>
              <a:srgbClr val="F61E08">
                <a:alpha val="7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63"/>
          <p:cNvSpPr txBox="1"/>
          <p:nvPr/>
        </p:nvSpPr>
        <p:spPr>
          <a:xfrm>
            <a:off x="5278755" y="4422775"/>
            <a:ext cx="692785" cy="368300"/>
          </a:xfrm>
          <a:prstGeom prst="rect">
            <a:avLst/>
          </a:prstGeom>
          <a:solidFill>
            <a:srgbClr val="FF0000">
              <a:alpha val="69000"/>
            </a:srgb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X2’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Text Box 66"/>
          <p:cNvSpPr txBox="1"/>
          <p:nvPr/>
        </p:nvSpPr>
        <p:spPr>
          <a:xfrm>
            <a:off x="5203825" y="5722620"/>
            <a:ext cx="1459865" cy="3683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5085715" y="4782820"/>
            <a:ext cx="140970" cy="14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085715" y="4782820"/>
            <a:ext cx="142875" cy="1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150485" y="4864100"/>
            <a:ext cx="6350" cy="81407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73"/>
          <p:cNvSpPr txBox="1"/>
          <p:nvPr/>
        </p:nvSpPr>
        <p:spPr>
          <a:xfrm>
            <a:off x="4316095" y="4669790"/>
            <a:ext cx="687070" cy="368300"/>
          </a:xfrm>
          <a:prstGeom prst="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Z2’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Text Box 80"/>
          <p:cNvSpPr txBox="1"/>
          <p:nvPr/>
        </p:nvSpPr>
        <p:spPr>
          <a:xfrm>
            <a:off x="4319905" y="5330825"/>
            <a:ext cx="683260" cy="368300"/>
          </a:xfrm>
          <a:prstGeom prst="rect">
            <a:avLst/>
          </a:prstGeom>
          <a:solidFill>
            <a:schemeClr val="accent6">
              <a:lumMod val="60000"/>
              <a:lumOff val="40000"/>
              <a:alpha val="69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Y2’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053965" y="4753610"/>
            <a:ext cx="202565" cy="202565"/>
            <a:chOff x="6910" y="6805"/>
            <a:chExt cx="319" cy="319"/>
          </a:xfrm>
        </p:grpSpPr>
        <p:sp>
          <p:nvSpPr>
            <p:cNvPr id="83" name="Oval 82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Arc 86"/>
          <p:cNvSpPr/>
          <p:nvPr/>
        </p:nvSpPr>
        <p:spPr>
          <a:xfrm>
            <a:off x="9252585" y="3133725"/>
            <a:ext cx="419735" cy="442595"/>
          </a:xfrm>
          <a:prstGeom prst="arc">
            <a:avLst>
              <a:gd name="adj1" fmla="val 16200000"/>
              <a:gd name="adj2" fmla="val 4310768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8063230" y="3118485"/>
            <a:ext cx="2623820" cy="9525"/>
          </a:xfrm>
          <a:prstGeom prst="line">
            <a:avLst/>
          </a:prstGeom>
          <a:ln w="28575" cmpd="sng">
            <a:solidFill>
              <a:srgbClr val="F61E08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92"/>
          <p:cNvSpPr txBox="1"/>
          <p:nvPr/>
        </p:nvSpPr>
        <p:spPr>
          <a:xfrm>
            <a:off x="9721850" y="3244850"/>
            <a:ext cx="1381125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Pitch </a:t>
            </a:r>
            <a:r>
              <a:rPr lang="zh-CN" altLang="en-US">
                <a:solidFill>
                  <a:schemeClr val="bg1"/>
                </a:solidFill>
              </a:rPr>
              <a:t>俯仰角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12000" contrast="24000"/>
          </a:blip>
          <a:srcRect l="865" t="15074" r="296" b="25215"/>
          <a:stretch>
            <a:fillRect/>
          </a:stretch>
        </p:blipFill>
        <p:spPr>
          <a:xfrm rot="21300000">
            <a:off x="1336040" y="946150"/>
            <a:ext cx="10032365" cy="454596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93895" y="4405630"/>
            <a:ext cx="1036320" cy="635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5110480" y="4536440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X0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483100" y="3476625"/>
            <a:ext cx="10795" cy="929005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261485" y="298704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Y0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83100" y="3863975"/>
            <a:ext cx="864870" cy="535305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5408930" y="3627120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X1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037965" y="3660775"/>
            <a:ext cx="466725" cy="738505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3720465" y="320294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Y1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387850" y="4321175"/>
            <a:ext cx="202565" cy="20256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50715" y="4384675"/>
            <a:ext cx="75565" cy="75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3582670" y="5189855"/>
            <a:ext cx="1459865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17"/>
              <p:cNvSpPr txBox="1"/>
              <p:nvPr/>
            </p:nvSpPr>
            <p:spPr>
              <a:xfrm>
                <a:off x="6177280" y="4091940"/>
                <a:ext cx="350520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8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80" y="4091940"/>
                <a:ext cx="35052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>
            <a:off x="4716145" y="4243070"/>
            <a:ext cx="143510" cy="156210"/>
          </a:xfrm>
          <a:prstGeom prst="arc">
            <a:avLst>
              <a:gd name="adj1" fmla="val 16200000"/>
              <a:gd name="adj2" fmla="val 35515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916170" y="4258310"/>
            <a:ext cx="1223645" cy="40640"/>
          </a:xfrm>
          <a:prstGeom prst="straightConnector1">
            <a:avLst/>
          </a:prstGeom>
          <a:ln w="12700" cmpd="sng">
            <a:solidFill>
              <a:schemeClr val="accent4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/>
          <p:cNvCxnSpPr/>
          <p:nvPr/>
        </p:nvCxnSpPr>
        <p:spPr>
          <a:xfrm flipV="1">
            <a:off x="3723640" y="2053590"/>
            <a:ext cx="2127885" cy="948690"/>
          </a:xfrm>
          <a:prstGeom prst="straightConnector1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4570730" y="1920875"/>
            <a:ext cx="434340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L2</a:t>
            </a:r>
            <a:endParaRPr 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376670" y="3143250"/>
            <a:ext cx="256540" cy="2565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6748780" y="3035300"/>
                <a:ext cx="1135380" cy="3683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x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</a:t>
                </a:r>
                <a:endParaRPr lang="en-US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80" y="3035300"/>
                <a:ext cx="1135380" cy="368300"/>
              </a:xfrm>
              <a:prstGeom prst="rect">
                <a:avLst/>
              </a:prstGeom>
              <a:blipFill rotWithShape="1">
                <a:blip r:embed="rId3"/>
                <a:stretch>
                  <a:fillRect r="-212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5782310" y="1920875"/>
            <a:ext cx="628015" cy="1185545"/>
          </a:xfrm>
          <a:prstGeom prst="line">
            <a:avLst/>
          </a:prstGeom>
          <a:ln w="50800" cmpd="sng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" name="Arc 77"/>
          <p:cNvSpPr/>
          <p:nvPr/>
        </p:nvSpPr>
        <p:spPr>
          <a:xfrm rot="19440000">
            <a:off x="7515225" y="3691890"/>
            <a:ext cx="746125" cy="605155"/>
          </a:xfrm>
          <a:prstGeom prst="arc">
            <a:avLst>
              <a:gd name="adj1" fmla="val 18265936"/>
              <a:gd name="adj2" fmla="val 4060918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Content Placeholder 5" descr="6B5A6CEA3F65464983516F790311FAE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7405" y="1329055"/>
            <a:ext cx="5801995" cy="43516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468370" y="2776220"/>
            <a:ext cx="464185" cy="368300"/>
          </a:xfrm>
          <a:prstGeom prst="rect">
            <a:avLst/>
          </a:prstGeom>
          <a:solidFill>
            <a:srgbClr val="FF0000">
              <a:alpha val="69000"/>
            </a:srgb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X2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812415" y="2776220"/>
            <a:ext cx="655955" cy="808990"/>
          </a:xfrm>
          <a:prstGeom prst="straightConnector1">
            <a:avLst/>
          </a:prstGeom>
          <a:ln w="47625">
            <a:solidFill>
              <a:srgbClr val="F61E08">
                <a:alpha val="68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00985" y="3569335"/>
            <a:ext cx="756920" cy="65024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  <a:alpha val="68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557905" y="424053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  <a:alpha val="69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Y2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341370" y="688340"/>
            <a:ext cx="1527810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4102735" y="2980690"/>
                <a:ext cx="350520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735" y="2980690"/>
                <a:ext cx="35052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2965450" y="3302635"/>
            <a:ext cx="204470" cy="282575"/>
          </a:xfrm>
          <a:prstGeom prst="arc">
            <a:avLst>
              <a:gd name="adj1" fmla="val 16200000"/>
              <a:gd name="adj2" fmla="val 35515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3173730" y="3164840"/>
            <a:ext cx="929005" cy="227330"/>
          </a:xfrm>
          <a:prstGeom prst="straightConnector1">
            <a:avLst/>
          </a:prstGeom>
          <a:ln w="38100" cmpd="sng">
            <a:solidFill>
              <a:schemeClr val="accent4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47645" y="3503930"/>
            <a:ext cx="140970" cy="14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747645" y="3503930"/>
            <a:ext cx="142875" cy="1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717800" y="3474085"/>
            <a:ext cx="202565" cy="202565"/>
            <a:chOff x="6910" y="6805"/>
            <a:chExt cx="319" cy="319"/>
          </a:xfrm>
        </p:grpSpPr>
        <p:sp>
          <p:nvSpPr>
            <p:cNvPr id="19" name="Oval 18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Box 33"/>
          <p:cNvSpPr txBox="1"/>
          <p:nvPr/>
        </p:nvSpPr>
        <p:spPr>
          <a:xfrm>
            <a:off x="2195830" y="3474085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Z2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40835" y="1756410"/>
            <a:ext cx="728345" cy="73914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92830" y="1816100"/>
            <a:ext cx="495300" cy="76200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026535" y="1642745"/>
            <a:ext cx="202565" cy="202565"/>
            <a:chOff x="6910" y="6805"/>
            <a:chExt cx="319" cy="319"/>
          </a:xfrm>
        </p:grpSpPr>
        <p:sp>
          <p:nvSpPr>
            <p:cNvPr id="12" name="Oval 11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 flipV="1">
            <a:off x="4156075" y="1056640"/>
            <a:ext cx="437515" cy="670560"/>
          </a:xfrm>
          <a:prstGeom prst="line">
            <a:avLst/>
          </a:prstGeom>
          <a:ln w="28575" cmpd="sng">
            <a:solidFill>
              <a:srgbClr val="F61E08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4"/>
          <p:cNvSpPr txBox="1"/>
          <p:nvPr/>
        </p:nvSpPr>
        <p:spPr>
          <a:xfrm>
            <a:off x="4820920" y="2571750"/>
            <a:ext cx="464185" cy="36830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X3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3173730" y="1901190"/>
            <a:ext cx="454660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Y3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436620" y="1187450"/>
            <a:ext cx="45847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Z3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Arc 40"/>
          <p:cNvSpPr/>
          <p:nvPr/>
        </p:nvSpPr>
        <p:spPr>
          <a:xfrm>
            <a:off x="4115435" y="1499870"/>
            <a:ext cx="419735" cy="523875"/>
          </a:xfrm>
          <a:prstGeom prst="arc">
            <a:avLst>
              <a:gd name="adj1" fmla="val 16200000"/>
              <a:gd name="adj2" fmla="val 4310768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5036185" y="1388110"/>
                <a:ext cx="350520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85" y="1388110"/>
                <a:ext cx="35052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 flipH="1">
            <a:off x="4535170" y="1612900"/>
            <a:ext cx="481330" cy="114300"/>
          </a:xfrm>
          <a:prstGeom prst="straightConnector1">
            <a:avLst/>
          </a:prstGeom>
          <a:ln w="41275" cmpd="sng">
            <a:solidFill>
              <a:schemeClr val="accent4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1"/>
              <p:cNvSpPr txBox="1"/>
              <p:nvPr/>
            </p:nvSpPr>
            <p:spPr>
              <a:xfrm>
                <a:off x="5842000" y="3134995"/>
                <a:ext cx="1135380" cy="3683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</a:t>
                </a:r>
                <a:endParaRPr lang="en-US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0" y="3134995"/>
                <a:ext cx="1135380" cy="368300"/>
              </a:xfrm>
              <a:prstGeom prst="rect">
                <a:avLst/>
              </a:prstGeom>
              <a:blipFill rotWithShape="1">
                <a:blip r:embed="rId4"/>
                <a:stretch>
                  <a:fillRect r="-296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>
            <a:off x="2812415" y="3585210"/>
            <a:ext cx="1036320" cy="6350"/>
          </a:xfrm>
          <a:prstGeom prst="straightConnector1">
            <a:avLst/>
          </a:prstGeom>
          <a:ln w="47625">
            <a:solidFill>
              <a:srgbClr val="F61E08">
                <a:alpha val="7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63"/>
          <p:cNvSpPr txBox="1"/>
          <p:nvPr/>
        </p:nvSpPr>
        <p:spPr>
          <a:xfrm>
            <a:off x="3900805" y="3503930"/>
            <a:ext cx="692785" cy="368300"/>
          </a:xfrm>
          <a:prstGeom prst="rect">
            <a:avLst/>
          </a:prstGeom>
          <a:solidFill>
            <a:srgbClr val="FF0000">
              <a:alpha val="69000"/>
            </a:srgb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X2’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2747645" y="3515995"/>
            <a:ext cx="140970" cy="14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2747645" y="3515995"/>
            <a:ext cx="142875" cy="1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812415" y="3597275"/>
            <a:ext cx="6350" cy="81407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80"/>
          <p:cNvSpPr txBox="1"/>
          <p:nvPr/>
        </p:nvSpPr>
        <p:spPr>
          <a:xfrm>
            <a:off x="2490470" y="4544695"/>
            <a:ext cx="683260" cy="368300"/>
          </a:xfrm>
          <a:prstGeom prst="rect">
            <a:avLst/>
          </a:prstGeom>
          <a:solidFill>
            <a:schemeClr val="accent6">
              <a:lumMod val="60000"/>
              <a:lumOff val="40000"/>
              <a:alpha val="69000"/>
            </a:schemeClr>
          </a:solidFill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Y2’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715895" y="3486785"/>
            <a:ext cx="202565" cy="202565"/>
            <a:chOff x="6910" y="6805"/>
            <a:chExt cx="319" cy="319"/>
          </a:xfrm>
        </p:grpSpPr>
        <p:sp>
          <p:nvSpPr>
            <p:cNvPr id="83" name="Oval 82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Box 2"/>
          <p:cNvSpPr txBox="1"/>
          <p:nvPr/>
        </p:nvSpPr>
        <p:spPr>
          <a:xfrm>
            <a:off x="2068195" y="5047615"/>
            <a:ext cx="1527810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关节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坐标系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610860" y="3385185"/>
            <a:ext cx="728345" cy="73914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062855" y="3444875"/>
            <a:ext cx="495300" cy="76200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497195" y="3273425"/>
            <a:ext cx="202565" cy="202565"/>
            <a:chOff x="6910" y="6805"/>
            <a:chExt cx="319" cy="319"/>
          </a:xfrm>
        </p:grpSpPr>
        <p:sp>
          <p:nvSpPr>
            <p:cNvPr id="43" name="Oval 42"/>
            <p:cNvSpPr/>
            <p:nvPr/>
          </p:nvSpPr>
          <p:spPr>
            <a:xfrm>
              <a:off x="6910" y="6805"/>
              <a:ext cx="319" cy="319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6957" y="6851"/>
              <a:ext cx="222" cy="2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6957" y="6851"/>
              <a:ext cx="225" cy="22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/>
          <p:nvPr/>
        </p:nvSpPr>
        <p:spPr>
          <a:xfrm>
            <a:off x="5469890" y="3242945"/>
            <a:ext cx="256540" cy="2565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7531100" y="2393950"/>
            <a:ext cx="1187450" cy="1765935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8705850" y="2406650"/>
            <a:ext cx="1733550" cy="762000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 Box 54"/>
              <p:cNvSpPr txBox="1"/>
              <p:nvPr/>
            </p:nvSpPr>
            <p:spPr>
              <a:xfrm>
                <a:off x="7601839" y="2800286"/>
                <a:ext cx="501650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9" y="2800286"/>
                <a:ext cx="501650" cy="368300"/>
              </a:xfrm>
              <a:prstGeom prst="rect">
                <a:avLst/>
              </a:prstGeom>
              <a:blipFill rotWithShape="1">
                <a:blip r:embed="rId5"/>
                <a:stretch>
                  <a:fillRect l="-51" t="-155" r="51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 Box 55"/>
              <p:cNvSpPr txBox="1"/>
              <p:nvPr/>
            </p:nvSpPr>
            <p:spPr>
              <a:xfrm>
                <a:off x="9595104" y="2346896"/>
                <a:ext cx="445135" cy="3683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6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04" y="2346896"/>
                <a:ext cx="445135" cy="368300"/>
              </a:xfrm>
              <a:prstGeom prst="rect">
                <a:avLst/>
              </a:prstGeom>
              <a:blipFill rotWithShape="1">
                <a:blip r:embed="rId6"/>
                <a:stretch>
                  <a:fillRect l="-57" t="-155" r="57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 Box 56"/>
              <p:cNvSpPr txBox="1"/>
              <p:nvPr/>
            </p:nvSpPr>
            <p:spPr>
              <a:xfrm>
                <a:off x="10439400" y="2603500"/>
                <a:ext cx="1135380" cy="3683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</a:t>
                </a:r>
                <a:endParaRPr lang="en-US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7" name="Text 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0" y="2603500"/>
                <a:ext cx="1135380" cy="368300"/>
              </a:xfrm>
              <a:prstGeom prst="rect">
                <a:avLst/>
              </a:prstGeom>
              <a:blipFill rotWithShape="1">
                <a:blip r:embed="rId4"/>
                <a:stretch>
                  <a:fillRect r="-296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>
            <a:off x="7531100" y="4181475"/>
            <a:ext cx="6350" cy="688975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483850" y="3197225"/>
            <a:ext cx="539750" cy="231775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0325100" y="3213735"/>
            <a:ext cx="158750" cy="507365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693150" y="2413000"/>
            <a:ext cx="628650" cy="254000"/>
          </a:xfrm>
          <a:prstGeom prst="straightConnector1">
            <a:avLst/>
          </a:prstGeom>
          <a:ln w="47625">
            <a:solidFill>
              <a:srgbClr val="F61E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8566150" y="2413000"/>
            <a:ext cx="152400" cy="59055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0340340" y="3075940"/>
            <a:ext cx="262890" cy="25654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 Box 66"/>
              <p:cNvSpPr txBox="1"/>
              <p:nvPr/>
            </p:nvSpPr>
            <p:spPr>
              <a:xfrm>
                <a:off x="6807454" y="3590226"/>
                <a:ext cx="79438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oint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7" name="Text 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454" y="3590226"/>
                <a:ext cx="794385" cy="368300"/>
              </a:xfrm>
              <a:prstGeom prst="rect">
                <a:avLst/>
              </a:prstGeom>
              <a:blipFill rotWithShape="1">
                <a:blip r:embed="rId7"/>
                <a:stretch>
                  <a:fillRect l="-32" t="-155" r="3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 Box 67"/>
              <p:cNvSpPr txBox="1"/>
              <p:nvPr/>
            </p:nvSpPr>
            <p:spPr>
              <a:xfrm>
                <a:off x="8020939" y="1864931"/>
                <a:ext cx="8172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𝑜𝑖𝑛𝑡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8" name="Text 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939" y="1864931"/>
                <a:ext cx="817245" cy="368300"/>
              </a:xfrm>
              <a:prstGeom prst="rect">
                <a:avLst/>
              </a:prstGeom>
              <a:blipFill rotWithShape="1">
                <a:blip r:embed="rId8"/>
                <a:stretch>
                  <a:fillRect l="-31" t="-155" r="31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 Box 68"/>
              <p:cNvSpPr txBox="1"/>
              <p:nvPr/>
            </p:nvSpPr>
            <p:spPr>
              <a:xfrm>
                <a:off x="10484104" y="3530536"/>
                <a:ext cx="8172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𝑜𝑖𝑛𝑡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9" name="Text 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104" y="3530536"/>
                <a:ext cx="81724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31" t="-155" r="31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 flipV="1">
            <a:off x="7499350" y="3670300"/>
            <a:ext cx="368300" cy="539750"/>
          </a:xfrm>
          <a:prstGeom prst="straightConnector1">
            <a:avLst/>
          </a:prstGeom>
          <a:ln w="47625">
            <a:solidFill>
              <a:srgbClr val="F61E08">
                <a:alpha val="7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524750" y="4171950"/>
            <a:ext cx="431800" cy="457200"/>
          </a:xfrm>
          <a:prstGeom prst="straightConnector1">
            <a:avLst/>
          </a:prstGeom>
          <a:ln w="47625">
            <a:solidFill>
              <a:schemeClr val="accent6">
                <a:lumMod val="60000"/>
                <a:lumOff val="40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8724900" y="1568450"/>
            <a:ext cx="647700" cy="819150"/>
          </a:xfrm>
          <a:prstGeom prst="line">
            <a:avLst/>
          </a:prstGeom>
          <a:ln w="28575" cmpd="sng">
            <a:solidFill>
              <a:srgbClr val="F61E08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8575040" y="2268855"/>
            <a:ext cx="262890" cy="25654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7531100" y="4152900"/>
            <a:ext cx="1441450" cy="19050"/>
          </a:xfrm>
          <a:prstGeom prst="line">
            <a:avLst/>
          </a:prstGeom>
          <a:ln w="28575" cmpd="sng">
            <a:solidFill>
              <a:srgbClr val="F61E08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7531100" y="4165600"/>
            <a:ext cx="692150" cy="3810"/>
          </a:xfrm>
          <a:prstGeom prst="straightConnector1">
            <a:avLst/>
          </a:prstGeom>
          <a:ln w="47625">
            <a:solidFill>
              <a:srgbClr val="F61E08">
                <a:alpha val="7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7400290" y="4050665"/>
            <a:ext cx="262890" cy="25654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 Box 78"/>
              <p:cNvSpPr txBox="1"/>
              <p:nvPr/>
            </p:nvSpPr>
            <p:spPr>
              <a:xfrm>
                <a:off x="8368030" y="3571240"/>
                <a:ext cx="350520" cy="368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9" name="Text 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030" y="3571240"/>
                <a:ext cx="35052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 Box 79"/>
              <p:cNvSpPr txBox="1"/>
              <p:nvPr/>
            </p:nvSpPr>
            <p:spPr>
              <a:xfrm>
                <a:off x="9511030" y="1900555"/>
                <a:ext cx="350520" cy="368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0" name="Text 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030" y="1900555"/>
                <a:ext cx="350520" cy="368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Arc 86"/>
          <p:cNvSpPr/>
          <p:nvPr/>
        </p:nvSpPr>
        <p:spPr>
          <a:xfrm rot="19440000">
            <a:off x="8809355" y="2032000"/>
            <a:ext cx="521335" cy="641985"/>
          </a:xfrm>
          <a:prstGeom prst="arc">
            <a:avLst>
              <a:gd name="adj1" fmla="val 18260967"/>
              <a:gd name="adj2" fmla="val 5281367"/>
            </a:avLst>
          </a:prstGeom>
          <a:ln w="730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WPS Presentation</Application>
  <PresentationFormat>Widescreen</PresentationFormat>
  <Paragraphs>160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Adobe 黑体 Std R</vt:lpstr>
      <vt:lpstr>Adobe 繁黑體 Std B</vt:lpstr>
      <vt:lpstr>Arial Black</vt:lpstr>
      <vt:lpstr>新宋体</vt:lpstr>
      <vt:lpstr>微软雅黑 Light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xings</cp:lastModifiedBy>
  <cp:revision>11</cp:revision>
  <dcterms:created xsi:type="dcterms:W3CDTF">2021-07-15T16:04:00Z</dcterms:created>
  <dcterms:modified xsi:type="dcterms:W3CDTF">2021-07-16T07:08:02Z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1033-11.2.0.10200</vt:lpwstr>
  </property>
</Properties>
</file>